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63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63" autoAdjust="0"/>
  </p:normalViewPr>
  <p:slideViewPr>
    <p:cSldViewPr>
      <p:cViewPr varScale="1">
        <p:scale>
          <a:sx n="57" d="100"/>
          <a:sy n="57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4575-EE63-4AA1-AFDB-2D194DADD6DE}" type="datetimeFigureOut">
              <a:rPr lang="pt-BR" smtClean="0"/>
              <a:t>19/10/2013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A04BC-82AA-43EC-876D-BB7ACAB76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88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t-BR" dirty="0" smtClean="0"/>
              <a:t>É portanto uma metodologia que difere da "Educação" no sentido em que se especializa na experiência profissional e é voltada para a aquisição de competências profissionais.</a:t>
            </a:r>
          </a:p>
          <a:p>
            <a:pPr marL="171450" indent="-171450">
              <a:buFont typeface="Arial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04BC-82AA-43EC-876D-BB7ACAB7656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12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04BC-82AA-43EC-876D-BB7ACAB7656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39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t-BR" dirty="0" smtClean="0"/>
              <a:t>Não adianta querer fazer medicina se não gosta de ver sangue</a:t>
            </a:r>
          </a:p>
          <a:p>
            <a:pPr marL="171450" indent="-171450">
              <a:buFont typeface="Arial" charset="0"/>
              <a:buChar char="•"/>
            </a:pPr>
            <a:r>
              <a:rPr lang="pt-BR" dirty="0" smtClean="0"/>
              <a:t>“Quero ser funcionário público!”, mas não move uma palha no sentido de estudar para tal</a:t>
            </a:r>
          </a:p>
          <a:p>
            <a:pPr marL="171450" indent="-171450">
              <a:buFont typeface="Arial" charset="0"/>
              <a:buChar char="•"/>
            </a:pPr>
            <a:r>
              <a:rPr lang="pt-BR" dirty="0" smtClean="0"/>
              <a:t>Sem o apoio dos que lhe são caros,</a:t>
            </a:r>
            <a:r>
              <a:rPr lang="pt-BR" baseline="0" dirty="0" smtClean="0"/>
              <a:t> dentro em breve o projeto se esvai...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04BC-82AA-43EC-876D-BB7ACAB7656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23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t-BR" dirty="0" smtClean="0"/>
              <a:t>Focar as habilidades</a:t>
            </a:r>
            <a:r>
              <a:rPr lang="pt-BR" baseline="0" dirty="0" smtClean="0"/>
              <a:t> pré-existentes significa buscar cursos relacionados àquilo que o profissional gosta de fazer</a:t>
            </a:r>
          </a:p>
          <a:p>
            <a:pPr marL="171450" indent="-171450">
              <a:buFont typeface="Arial" charset="0"/>
              <a:buChar char="•"/>
            </a:pPr>
            <a:r>
              <a:rPr lang="pt-BR" baseline="0" dirty="0" smtClean="0"/>
              <a:t>Foco na área de atuação profissional significa especializar naquilo que já trabalha</a:t>
            </a:r>
          </a:p>
          <a:p>
            <a:pPr marL="171450" indent="-171450">
              <a:buFont typeface="Arial" charset="0"/>
              <a:buChar char="•"/>
            </a:pPr>
            <a:r>
              <a:rPr lang="pt-BR" dirty="0" smtClean="0"/>
              <a:t>Caso o</a:t>
            </a:r>
            <a:r>
              <a:rPr lang="pt-BR" baseline="0" dirty="0" smtClean="0"/>
              <a:t> profissional ainda não saiba sua área de maior capacidade, é interessante o auxílio de um psicólogo para fazer uma orientação vocacional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04BC-82AA-43EC-876D-BB7ACAB7656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21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t-BR" dirty="0" smtClean="0"/>
              <a:t>O mecânico da fórmula 1 é um profissional bem remunerado</a:t>
            </a:r>
          </a:p>
          <a:p>
            <a:pPr marL="171450" indent="-171450">
              <a:buFont typeface="Arial" charset="0"/>
              <a:buChar char="•"/>
            </a:pPr>
            <a:r>
              <a:rPr lang="pt-BR" dirty="0" smtClean="0"/>
              <a:t>Um</a:t>
            </a:r>
            <a:r>
              <a:rPr lang="pt-BR" baseline="0" dirty="0" smtClean="0"/>
              <a:t> advogado que não se dedica ao estudo das leis ficará a margem da sociedade, não pegará novos processos e estará fadado a ser mal remunerado.</a:t>
            </a:r>
          </a:p>
          <a:p>
            <a:pPr marL="171450" indent="-171450">
              <a:buFont typeface="Arial" charset="0"/>
              <a:buChar char="•"/>
            </a:pPr>
            <a:r>
              <a:rPr lang="pt-BR" baseline="0" dirty="0" smtClean="0"/>
              <a:t>Não existe uma profissão que garanta que o indivíduo ficará rico, qualquer profissão abre essa possibilidade ao indivíduo.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04BC-82AA-43EC-876D-BB7ACAB7656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20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Envio de e-mail através do Excel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2968269-76E5-4EC7-99EC-5179F5A57889}" type="datetimeFigureOut">
              <a:rPr lang="pt-BR" smtClean="0"/>
              <a:pPr/>
              <a:t>19/10/2013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E55878-514F-440B-BAD4-E615B36F14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53468" y="1196752"/>
            <a:ext cx="4006764" cy="1800200"/>
          </a:xfrm>
        </p:spPr>
        <p:txBody>
          <a:bodyPr anchor="ctr">
            <a:noAutofit/>
          </a:bodyPr>
          <a:lstStyle/>
          <a:p>
            <a:r>
              <a:rPr lang="pt-BR" sz="2400" b="1"/>
              <a:t>INSTITUTO DOM </a:t>
            </a:r>
            <a:r>
              <a:rPr lang="pt-BR" sz="2400" b="1" smtClean="0"/>
              <a:t>FERNANDO</a:t>
            </a:r>
            <a:br>
              <a:rPr lang="pt-BR" sz="2400" b="1" smtClean="0"/>
            </a:br>
            <a:r>
              <a:rPr lang="pt-BR" sz="2400" b="1" smtClean="0"/>
              <a:t>ESCOLA </a:t>
            </a:r>
            <a:r>
              <a:rPr lang="pt-BR" sz="2400" b="1" smtClean="0"/>
              <a:t>DE FORMAÇÃO DA JUVENTUDE</a:t>
            </a:r>
            <a:endParaRPr lang="pt-BR" sz="2400" b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7200800" cy="1296144"/>
          </a:xfrm>
        </p:spPr>
        <p:txBody>
          <a:bodyPr>
            <a:noAutofit/>
          </a:bodyPr>
          <a:lstStyle/>
          <a:p>
            <a:r>
              <a:rPr lang="pt-BR" sz="3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</a:p>
          <a:p>
            <a:r>
              <a:rPr lang="pt-BR" sz="3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</a:t>
            </a:r>
            <a:endParaRPr lang="pt-BR" sz="3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1281819" cy="1800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07" y="1460013"/>
            <a:ext cx="1624185" cy="124890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17882" y="5474163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Prof. Luis Guilherme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SIGNIFICADO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/>
              <a:t>C</a:t>
            </a:r>
            <a:r>
              <a:rPr lang="pt-BR" sz="2800" dirty="0" smtClean="0"/>
              <a:t>onjunto </a:t>
            </a:r>
            <a:r>
              <a:rPr lang="pt-BR" sz="2800" dirty="0"/>
              <a:t>de atividades que visam a aquisição de conhecimentos, capacidades, atitudes e formas de comportamento exigidos para o exercício das funções próprias de uma profissão ou grupo de profissões em qualquer ramo de atividade econômica.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834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POR QUE BUSCAR UMA FORMAÇÃO PROFISSIONAL?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Busca por uma profissão mais qualificada</a:t>
            </a:r>
          </a:p>
          <a:p>
            <a:endParaRPr lang="pt-BR" dirty="0"/>
          </a:p>
          <a:p>
            <a:r>
              <a:rPr lang="pt-BR" dirty="0" smtClean="0"/>
              <a:t>Busca por uma remuneração acima da média do mercado</a:t>
            </a:r>
          </a:p>
          <a:p>
            <a:endParaRPr lang="pt-BR" dirty="0"/>
          </a:p>
          <a:p>
            <a:r>
              <a:rPr lang="pt-BR" dirty="0" smtClean="0"/>
              <a:t>Busca por ascensão profissional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208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COMO ALCANÇAR ESTAS METAS TRAÇADAS?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Escolha profissional adequada ao perfil pessoal</a:t>
            </a:r>
          </a:p>
          <a:p>
            <a:endParaRPr lang="pt-BR" dirty="0"/>
          </a:p>
          <a:p>
            <a:r>
              <a:rPr lang="pt-BR" dirty="0" smtClean="0"/>
              <a:t>Esforço, estudo e dedicação ao projeto almejado</a:t>
            </a:r>
          </a:p>
          <a:p>
            <a:endParaRPr lang="pt-BR" dirty="0"/>
          </a:p>
          <a:p>
            <a:r>
              <a:rPr lang="pt-BR" dirty="0" smtClean="0"/>
              <a:t>Apoio de familiares e amigos</a:t>
            </a:r>
          </a:p>
        </p:txBody>
      </p:sp>
    </p:spTree>
    <p:extLst>
      <p:ext uri="{BB962C8B-B14F-4D97-AF65-F5344CB8AC3E}">
        <p14:creationId xmlns:p14="http://schemas.microsoft.com/office/powerpoint/2010/main" val="1537657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FOCO NOS SEUS DIFERENCIAIS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Melhoria das habilidades pré-existentes</a:t>
            </a:r>
          </a:p>
          <a:p>
            <a:endParaRPr lang="pt-BR" dirty="0"/>
          </a:p>
          <a:p>
            <a:r>
              <a:rPr lang="pt-BR" dirty="0" smtClean="0"/>
              <a:t>Buscar mais conhecimento em sua área de atuação profissional</a:t>
            </a:r>
          </a:p>
          <a:p>
            <a:endParaRPr lang="pt-BR" dirty="0"/>
          </a:p>
          <a:p>
            <a:r>
              <a:rPr lang="pt-BR" dirty="0" smtClean="0"/>
              <a:t>Procura de profissional capacitado para auxiliar na busca da profissão ideal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5474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é a remuneração que faz o profissional, mas o profissional que faz a remuneração.</a:t>
            </a:r>
          </a:p>
          <a:p>
            <a:endParaRPr lang="pt-BR" dirty="0"/>
          </a:p>
          <a:p>
            <a:r>
              <a:rPr lang="pt-BR" dirty="0" smtClean="0"/>
              <a:t>OU SEJA, nenhuma profissão vai garantir que o profissional seja bem sucedido, mas o profissional é quem é responsável por seu próprio sucesso.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09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498973"/>
            <a:ext cx="6254044" cy="1362075"/>
          </a:xfrm>
        </p:spPr>
        <p:txBody>
          <a:bodyPr>
            <a:normAutofit/>
          </a:bodyPr>
          <a:lstStyle/>
          <a:p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80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3222</TotalTime>
  <Words>361</Words>
  <Application>Microsoft Office PowerPoint</Application>
  <PresentationFormat>Apresentação na tela (4:3)</PresentationFormat>
  <Paragraphs>47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Pino</vt:lpstr>
      <vt:lpstr>INSTITUTO DOM FERNANDO ESCOLA DE FORMAÇÃO DA JUVENTUDE</vt:lpstr>
      <vt:lpstr>SIGNIFICADO</vt:lpstr>
      <vt:lpstr>POR QUE BUSCAR UMA FORMAÇÃO PROFISSIONAL?</vt:lpstr>
      <vt:lpstr>COMO ALCANÇAR ESTAS METAS TRAÇADAS?</vt:lpstr>
      <vt:lpstr>FOCO NOS SEUS DIFERENCIAIS</vt:lpstr>
      <vt:lpstr>IMPORTANTE</vt:lpstr>
      <vt:lpstr>OBRIGADO!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Valéria</dc:creator>
  <cp:lastModifiedBy>Luis Guilherme</cp:lastModifiedBy>
  <cp:revision>81</cp:revision>
  <dcterms:created xsi:type="dcterms:W3CDTF">2012-04-11T12:03:31Z</dcterms:created>
  <dcterms:modified xsi:type="dcterms:W3CDTF">2013-10-19T11:37:18Z</dcterms:modified>
</cp:coreProperties>
</file>