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531" autoAdjust="0"/>
  </p:normalViewPr>
  <p:slideViewPr>
    <p:cSldViewPr snapToGrid="0">
      <p:cViewPr varScale="1">
        <p:scale>
          <a:sx n="50" d="100"/>
          <a:sy n="50" d="100"/>
        </p:scale>
        <p:origin x="14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60926-CB50-4C42-90D7-A09BBD017048}" type="datetimeFigureOut">
              <a:rPr lang="pt-BR" smtClean="0"/>
              <a:t>16/10/2015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F3445-872D-48D6-A047-ECAFC27A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75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94500" y="4287838"/>
            <a:ext cx="3873500" cy="1655762"/>
          </a:xfrm>
        </p:spPr>
        <p:txBody>
          <a:bodyPr/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97975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65700" y="457201"/>
            <a:ext cx="6389688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566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7608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8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lang="pt-BR" sz="6300" b="1" kern="1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3387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marL="685800" indent="-228600" algn="just">
              <a:buFont typeface="Arial" panose="020B0604020202020204" pitchFamily="34" charset="0"/>
              <a:buChar char="–"/>
              <a:defRPr/>
            </a:lvl2pPr>
            <a:lvl3pPr algn="just">
              <a:defRPr/>
            </a:lvl3pPr>
            <a:lvl4pPr marL="1600200" indent="-228600" algn="just">
              <a:buFont typeface="Arial" panose="020B0604020202020204" pitchFamily="34" charset="0"/>
              <a:buChar char="–"/>
              <a:defRPr/>
            </a:lvl4pPr>
            <a:lvl5pPr marL="2057400" indent="-228600" algn="just">
              <a:buFont typeface="Arial" panose="020B0604020202020204" pitchFamily="34" charset="0"/>
              <a:buChar char="»"/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8555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>
            <a:lvl1pPr algn="just">
              <a:defRPr/>
            </a:lvl1pPr>
            <a:lvl2pPr marL="685800" indent="-228600" algn="just">
              <a:buFont typeface="Arial" panose="020B0604020202020204" pitchFamily="34" charset="0"/>
              <a:buChar char="–"/>
              <a:defRPr/>
            </a:lvl2pPr>
            <a:lvl3pPr algn="just">
              <a:defRPr/>
            </a:lvl3pPr>
            <a:lvl4pPr marL="1600200" indent="-228600" algn="just">
              <a:buFont typeface="Arial" panose="020B0604020202020204" pitchFamily="34" charset="0"/>
              <a:buChar char="–"/>
              <a:defRPr/>
            </a:lvl4pPr>
            <a:lvl5pPr marL="2057400" indent="-228600" algn="just">
              <a:buFont typeface="Arial" panose="020B0604020202020204" pitchFamily="34" charset="0"/>
              <a:buChar char="»"/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169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793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148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29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82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0" y="457199"/>
            <a:ext cx="6326188" cy="54038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500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740B86C-EA40-49CB-B5B5-97E144DD5F24}" type="datetimeFigureOut">
              <a:rPr lang="pt-BR" smtClean="0"/>
              <a:pPr/>
              <a:t>16/10/2015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5CC560B-5AF3-4F71-8B6D-08369D92B84B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8" name="Imagem 7"/>
          <p:cNvPicPr preferRelativeResize="0">
            <a:picLocks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" y="0"/>
            <a:ext cx="12193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8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40223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Coordenador de Comunicação Social</dc:creator>
  <cp:lastModifiedBy>Luis Guilherme Magalhães</cp:lastModifiedBy>
  <cp:revision>44</cp:revision>
  <dcterms:created xsi:type="dcterms:W3CDTF">2015-02-09T23:14:35Z</dcterms:created>
  <dcterms:modified xsi:type="dcterms:W3CDTF">2015-10-16T22:18:57Z</dcterms:modified>
</cp:coreProperties>
</file>